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17/06/relationships/model3d" Target="../media/model3d6.glb"/><Relationship Id="rId4" Type="http://schemas.microsoft.com/office/2017/06/relationships/model3d" Target="../media/model3d2.glb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55573815-1D76-4198-B146-3457761F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0" y="1181360"/>
            <a:ext cx="3139134" cy="195218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2CF5204-9C54-4AD7-935E-F9B1EB0D103E}"/>
              </a:ext>
            </a:extLst>
          </p:cNvPr>
          <p:cNvGrpSpPr/>
          <p:nvPr/>
        </p:nvGrpSpPr>
        <p:grpSpPr>
          <a:xfrm>
            <a:off x="1469222" y="1533142"/>
            <a:ext cx="5329977" cy="2559464"/>
            <a:chOff x="1469222" y="1533142"/>
            <a:chExt cx="5329977" cy="2559464"/>
          </a:xfrm>
        </p:grpSpPr>
        <p:sp>
          <p:nvSpPr>
            <p:cNvPr id="15" name="等腰三角形 9">
              <a:extLst>
                <a:ext uri="{FF2B5EF4-FFF2-40B4-BE49-F238E27FC236}">
                  <a16:creationId xmlns:a16="http://schemas.microsoft.com/office/drawing/2014/main" id="{A15FCD32-2260-4E40-9141-BFF3ECA82EF9}"/>
                </a:ext>
              </a:extLst>
            </p:cNvPr>
            <p:cNvSpPr/>
            <p:nvPr/>
          </p:nvSpPr>
          <p:spPr>
            <a:xfrm rot="16200000">
              <a:off x="3277409" y="983945"/>
              <a:ext cx="1293560" cy="4909933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0">
              <a:extLst>
                <a:ext uri="{FF2B5EF4-FFF2-40B4-BE49-F238E27FC236}">
                  <a16:creationId xmlns:a16="http://schemas.microsoft.com/office/drawing/2014/main" id="{E2269106-A28A-4DEE-B5CB-06667FDF2227}"/>
                </a:ext>
              </a:extLst>
            </p:cNvPr>
            <p:cNvSpPr/>
            <p:nvPr/>
          </p:nvSpPr>
          <p:spPr>
            <a:xfrm rot="16200000">
              <a:off x="3151080" y="612846"/>
              <a:ext cx="1818876" cy="5140644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1">
              <a:extLst>
                <a:ext uri="{FF2B5EF4-FFF2-40B4-BE49-F238E27FC236}">
                  <a16:creationId xmlns:a16="http://schemas.microsoft.com/office/drawing/2014/main" id="{C9C8298F-325C-429C-BCE2-4C59A2031026}"/>
                </a:ext>
              </a:extLst>
            </p:cNvPr>
            <p:cNvSpPr/>
            <p:nvPr/>
          </p:nvSpPr>
          <p:spPr>
            <a:xfrm rot="16200000">
              <a:off x="2266822" y="758493"/>
              <a:ext cx="1799127" cy="3348429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7">
              <a:extLst>
                <a:ext uri="{FF2B5EF4-FFF2-40B4-BE49-F238E27FC236}">
                  <a16:creationId xmlns:a16="http://schemas.microsoft.com/office/drawing/2014/main" id="{78D98603-BEFF-4282-86F9-1AB99D26D74D}"/>
                </a:ext>
              </a:extLst>
            </p:cNvPr>
            <p:cNvSpPr/>
            <p:nvPr/>
          </p:nvSpPr>
          <p:spPr>
            <a:xfrm rot="16200000">
              <a:off x="3444235" y="-420899"/>
              <a:ext cx="1248626" cy="515670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147FC66-E166-4BE7-8AB1-4904B09DE3BE}"/>
                </a:ext>
              </a:extLst>
            </p:cNvPr>
            <p:cNvCxnSpPr>
              <a:cxnSpLocks/>
              <a:endCxn id="19" idx="5"/>
            </p:cNvCxnSpPr>
            <p:nvPr/>
          </p:nvCxnSpPr>
          <p:spPr>
            <a:xfrm>
              <a:off x="5572204" y="2815553"/>
              <a:ext cx="933327" cy="356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8FCDFFB-BB1D-4147-863A-A5111D96998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5589451" y="1901766"/>
              <a:ext cx="158713" cy="92070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7E846A3-B289-42DF-B497-BC4725586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795" y="2781768"/>
              <a:ext cx="1022662" cy="40707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1ABCC553-2C78-456F-B582-542797DB7D2A}"/>
                </a:ext>
              </a:extLst>
            </p:cNvPr>
            <p:cNvSpPr/>
            <p:nvPr/>
          </p:nvSpPr>
          <p:spPr>
            <a:xfrm rot="1335244" flipH="1">
              <a:off x="4435253" y="1919712"/>
              <a:ext cx="2363946" cy="1777403"/>
            </a:xfrm>
            <a:prstGeom prst="parallelogram">
              <a:avLst/>
            </a:prstGeom>
            <a:blipFill dpi="0" rotWithShape="1">
              <a:blip r:embed="rId3">
                <a:alphaModFix amt="3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0F5A115-D7C7-4A18-8CF2-B2DD24500ED9}"/>
                </a:ext>
              </a:extLst>
            </p:cNvPr>
            <p:cNvCxnSpPr>
              <a:cxnSpLocks/>
            </p:cNvCxnSpPr>
            <p:nvPr/>
          </p:nvCxnSpPr>
          <p:spPr>
            <a:xfrm>
              <a:off x="1490194" y="2792131"/>
              <a:ext cx="933327" cy="356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83DCC13-02F5-4460-859A-46039186B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491" y="1877957"/>
              <a:ext cx="158713" cy="92070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2E3F828-E2DB-49F4-8026-0FACB8291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299" y="2754466"/>
              <a:ext cx="1022662" cy="40707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9413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A45126-18EC-45BB-B4E7-99812730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6375"/>
              </p:ext>
            </p:extLst>
          </p:nvPr>
        </p:nvGraphicFramePr>
        <p:xfrm>
          <a:off x="2050474" y="245164"/>
          <a:ext cx="7901909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181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757307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714631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95228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572562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16.09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2.54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3.52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1.90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Pedestrian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714758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6265769"/>
                  </p:ext>
                </p:extLst>
              </p:nvPr>
            </p:nvGraphicFramePr>
            <p:xfrm rot="16200000">
              <a:off x="7163909" y="4038640"/>
              <a:ext cx="735616" cy="157970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35616" cy="1579703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9704" ay="-4855443" az="-10029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163909" y="4038640"/>
                <a:ext cx="735616" cy="157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836508"/>
                  </p:ext>
                </p:extLst>
              </p:nvPr>
            </p:nvGraphicFramePr>
            <p:xfrm rot="16200000">
              <a:off x="7233471" y="2626362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2626362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1669878"/>
                  </p:ext>
                </p:extLst>
              </p:nvPr>
            </p:nvGraphicFramePr>
            <p:xfrm rot="5400000">
              <a:off x="7312426" y="1450320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1450320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827787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B91563A7-1BB7-46A0-A34F-838EB81BB7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092923"/>
                  </p:ext>
                </p:extLst>
              </p:nvPr>
            </p:nvGraphicFramePr>
            <p:xfrm>
              <a:off x="7486865" y="5470282"/>
              <a:ext cx="195440" cy="81803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5440" cy="818030"/>
                    </a:xfrm>
                    <a:prstGeom prst="rect">
                      <a:avLst/>
                    </a:prstGeom>
                  </am3d:spPr>
                  <am3d:camera>
                    <am3d:pos x="0" y="0" z="5356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5736" d="1000000"/>
                    <am3d:preTrans dx="0" dy="0" dz="-18020996"/>
                    <am3d:scale>
                      <am3d:sx n="1000000" d="1000000"/>
                      <am3d:sy n="1000000" d="1000000"/>
                      <am3d:sz n="1000000" d="1000000"/>
                    </am3d:scale>
                    <am3d:rot ax="87" ay="-4115824" az="-540005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32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B91563A7-1BB7-46A0-A34F-838EB81BB7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6865" y="5470282"/>
                <a:ext cx="195440" cy="818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83</Words>
  <Application>Microsoft Office PowerPoint</Application>
  <PresentationFormat>宽屏</PresentationFormat>
  <Paragraphs>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李 聪亮</cp:lastModifiedBy>
  <cp:revision>37</cp:revision>
  <dcterms:created xsi:type="dcterms:W3CDTF">2021-04-11T06:38:22Z</dcterms:created>
  <dcterms:modified xsi:type="dcterms:W3CDTF">2021-10-07T08:58:02Z</dcterms:modified>
</cp:coreProperties>
</file>